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335713" cy="914400"/>
  <p:notesSz cx="6858000" cy="9144000"/>
  <p:defaultTextStyle>
    <a:defPPr>
      <a:defRPr lang="en-US"/>
    </a:defPPr>
    <a:lvl1pPr marL="0" algn="l" defTabSz="347929" rtl="0" eaLnBrk="1" latinLnBrk="0" hangingPunct="1">
      <a:defRPr sz="685" kern="1200">
        <a:solidFill>
          <a:schemeClr val="tx1"/>
        </a:solidFill>
        <a:latin typeface="+mn-lt"/>
        <a:ea typeface="+mn-ea"/>
        <a:cs typeface="+mn-cs"/>
      </a:defRPr>
    </a:lvl1pPr>
    <a:lvl2pPr marL="173965" algn="l" defTabSz="347929" rtl="0" eaLnBrk="1" latinLnBrk="0" hangingPunct="1">
      <a:defRPr sz="685" kern="1200">
        <a:solidFill>
          <a:schemeClr val="tx1"/>
        </a:solidFill>
        <a:latin typeface="+mn-lt"/>
        <a:ea typeface="+mn-ea"/>
        <a:cs typeface="+mn-cs"/>
      </a:defRPr>
    </a:lvl2pPr>
    <a:lvl3pPr marL="347929" algn="l" defTabSz="347929" rtl="0" eaLnBrk="1" latinLnBrk="0" hangingPunct="1">
      <a:defRPr sz="685" kern="1200">
        <a:solidFill>
          <a:schemeClr val="tx1"/>
        </a:solidFill>
        <a:latin typeface="+mn-lt"/>
        <a:ea typeface="+mn-ea"/>
        <a:cs typeface="+mn-cs"/>
      </a:defRPr>
    </a:lvl3pPr>
    <a:lvl4pPr marL="521894" algn="l" defTabSz="347929" rtl="0" eaLnBrk="1" latinLnBrk="0" hangingPunct="1">
      <a:defRPr sz="685" kern="1200">
        <a:solidFill>
          <a:schemeClr val="tx1"/>
        </a:solidFill>
        <a:latin typeface="+mn-lt"/>
        <a:ea typeface="+mn-ea"/>
        <a:cs typeface="+mn-cs"/>
      </a:defRPr>
    </a:lvl4pPr>
    <a:lvl5pPr marL="695858" algn="l" defTabSz="347929" rtl="0" eaLnBrk="1" latinLnBrk="0" hangingPunct="1">
      <a:defRPr sz="685" kern="1200">
        <a:solidFill>
          <a:schemeClr val="tx1"/>
        </a:solidFill>
        <a:latin typeface="+mn-lt"/>
        <a:ea typeface="+mn-ea"/>
        <a:cs typeface="+mn-cs"/>
      </a:defRPr>
    </a:lvl5pPr>
    <a:lvl6pPr marL="869823" algn="l" defTabSz="347929" rtl="0" eaLnBrk="1" latinLnBrk="0" hangingPunct="1">
      <a:defRPr sz="685" kern="1200">
        <a:solidFill>
          <a:schemeClr val="tx1"/>
        </a:solidFill>
        <a:latin typeface="+mn-lt"/>
        <a:ea typeface="+mn-ea"/>
        <a:cs typeface="+mn-cs"/>
      </a:defRPr>
    </a:lvl6pPr>
    <a:lvl7pPr marL="1043788" algn="l" defTabSz="347929" rtl="0" eaLnBrk="1" latinLnBrk="0" hangingPunct="1">
      <a:defRPr sz="685" kern="1200">
        <a:solidFill>
          <a:schemeClr val="tx1"/>
        </a:solidFill>
        <a:latin typeface="+mn-lt"/>
        <a:ea typeface="+mn-ea"/>
        <a:cs typeface="+mn-cs"/>
      </a:defRPr>
    </a:lvl7pPr>
    <a:lvl8pPr marL="1217752" algn="l" defTabSz="347929" rtl="0" eaLnBrk="1" latinLnBrk="0" hangingPunct="1">
      <a:defRPr sz="685" kern="1200">
        <a:solidFill>
          <a:schemeClr val="tx1"/>
        </a:solidFill>
        <a:latin typeface="+mn-lt"/>
        <a:ea typeface="+mn-ea"/>
        <a:cs typeface="+mn-cs"/>
      </a:defRPr>
    </a:lvl8pPr>
    <a:lvl9pPr marL="1391717" algn="l" defTabSz="347929" rtl="0" eaLnBrk="1" latinLnBrk="0" hangingPunct="1">
      <a:defRPr sz="6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/>
    <p:restoredTop sz="94737"/>
  </p:normalViewPr>
  <p:slideViewPr>
    <p:cSldViewPr snapToGrid="0" snapToObjects="1">
      <p:cViewPr varScale="1">
        <p:scale>
          <a:sx n="228" d="100"/>
          <a:sy n="228" d="100"/>
        </p:scale>
        <p:origin x="168" y="1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1964" y="149648"/>
            <a:ext cx="4751785" cy="318347"/>
          </a:xfrm>
        </p:spPr>
        <p:txBody>
          <a:bodyPr anchor="b"/>
          <a:lstStyle>
            <a:lvl1pPr algn="ctr">
              <a:defRPr sz="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1964" y="480272"/>
            <a:ext cx="4751785" cy="220768"/>
          </a:xfrm>
        </p:spPr>
        <p:txBody>
          <a:bodyPr/>
          <a:lstStyle>
            <a:lvl1pPr marL="0" indent="0" algn="ctr">
              <a:buNone/>
              <a:defRPr sz="320"/>
            </a:lvl1pPr>
            <a:lvl2pPr marL="60945" indent="0" algn="ctr">
              <a:buNone/>
              <a:defRPr sz="267"/>
            </a:lvl2pPr>
            <a:lvl3pPr marL="121890" indent="0" algn="ctr">
              <a:buNone/>
              <a:defRPr sz="240"/>
            </a:lvl3pPr>
            <a:lvl4pPr marL="182834" indent="0" algn="ctr">
              <a:buNone/>
              <a:defRPr sz="213"/>
            </a:lvl4pPr>
            <a:lvl5pPr marL="243779" indent="0" algn="ctr">
              <a:buNone/>
              <a:defRPr sz="213"/>
            </a:lvl5pPr>
            <a:lvl6pPr marL="304724" indent="0" algn="ctr">
              <a:buNone/>
              <a:defRPr sz="213"/>
            </a:lvl6pPr>
            <a:lvl7pPr marL="365669" indent="0" algn="ctr">
              <a:buNone/>
              <a:defRPr sz="213"/>
            </a:lvl7pPr>
            <a:lvl8pPr marL="426613" indent="0" algn="ctr">
              <a:buNone/>
              <a:defRPr sz="213"/>
            </a:lvl8pPr>
            <a:lvl9pPr marL="487558" indent="0" algn="ctr">
              <a:buNone/>
              <a:defRPr sz="2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3CCE-D4C8-9D44-899E-A66835EC7AE9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975A-8099-7B43-8D27-D098F002B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5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3CCE-D4C8-9D44-899E-A66835EC7AE9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975A-8099-7B43-8D27-D098F002B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0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33995" y="48683"/>
            <a:ext cx="1366138" cy="774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5580" y="48683"/>
            <a:ext cx="4019218" cy="7749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3CCE-D4C8-9D44-899E-A66835EC7AE9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975A-8099-7B43-8D27-D098F002B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8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3CCE-D4C8-9D44-899E-A66835EC7AE9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975A-8099-7B43-8D27-D098F002B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281" y="227965"/>
            <a:ext cx="5464552" cy="380365"/>
          </a:xfrm>
        </p:spPr>
        <p:txBody>
          <a:bodyPr anchor="b"/>
          <a:lstStyle>
            <a:lvl1pPr>
              <a:defRPr sz="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281" y="611928"/>
            <a:ext cx="5464552" cy="200025"/>
          </a:xfrm>
        </p:spPr>
        <p:txBody>
          <a:bodyPr/>
          <a:lstStyle>
            <a:lvl1pPr marL="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1pPr>
            <a:lvl2pPr marL="60945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2pPr>
            <a:lvl3pPr marL="12189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3pPr>
            <a:lvl4pPr marL="18283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4pPr>
            <a:lvl5pPr marL="24377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5pPr>
            <a:lvl6pPr marL="30472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6pPr>
            <a:lvl7pPr marL="36566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7pPr>
            <a:lvl8pPr marL="426613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8pPr>
            <a:lvl9pPr marL="487558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3CCE-D4C8-9D44-899E-A66835EC7AE9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975A-8099-7B43-8D27-D098F002B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580" y="243417"/>
            <a:ext cx="2692678" cy="5801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7455" y="243417"/>
            <a:ext cx="2692678" cy="5801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3CCE-D4C8-9D44-899E-A66835EC7AE9}" type="datetimeFigureOut">
              <a:rPr lang="en-US" smtClean="0"/>
              <a:t>2/22/19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975A-8099-7B43-8D27-D098F002B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4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06" y="48683"/>
            <a:ext cx="5464552" cy="176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406" y="224155"/>
            <a:ext cx="2680303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406" y="334010"/>
            <a:ext cx="2680303" cy="4912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07455" y="224155"/>
            <a:ext cx="2693503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07455" y="334010"/>
            <a:ext cx="2693503" cy="4912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3CCE-D4C8-9D44-899E-A66835EC7AE9}" type="datetimeFigureOut">
              <a:rPr lang="en-US" smtClean="0"/>
              <a:t>2/22/19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975A-8099-7B43-8D27-D098F002B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00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3CCE-D4C8-9D44-899E-A66835EC7AE9}" type="datetimeFigureOut">
              <a:rPr lang="en-US" smtClean="0"/>
              <a:t>2/22/19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975A-8099-7B43-8D27-D098F002B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6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3CCE-D4C8-9D44-899E-A66835EC7AE9}" type="datetimeFigureOut">
              <a:rPr lang="en-US" smtClean="0"/>
              <a:t>2/22/19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975A-8099-7B43-8D27-D098F002B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06" y="60960"/>
            <a:ext cx="2043432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3503" y="131657"/>
            <a:ext cx="3207455" cy="649817"/>
          </a:xfrm>
        </p:spPr>
        <p:txBody>
          <a:bodyPr/>
          <a:lstStyle>
            <a:lvl1pPr>
              <a:defRPr sz="427"/>
            </a:lvl1pPr>
            <a:lvl2pPr>
              <a:defRPr sz="373"/>
            </a:lvl2pPr>
            <a:lvl3pPr>
              <a:defRPr sz="320"/>
            </a:lvl3pPr>
            <a:lvl4pPr>
              <a:defRPr sz="267"/>
            </a:lvl4pPr>
            <a:lvl5pPr>
              <a:defRPr sz="267"/>
            </a:lvl5pPr>
            <a:lvl6pPr>
              <a:defRPr sz="267"/>
            </a:lvl6pPr>
            <a:lvl7pPr>
              <a:defRPr sz="267"/>
            </a:lvl7pPr>
            <a:lvl8pPr>
              <a:defRPr sz="267"/>
            </a:lvl8pPr>
            <a:lvl9pPr>
              <a:defRPr sz="2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6406" y="274320"/>
            <a:ext cx="2043432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3CCE-D4C8-9D44-899E-A66835EC7AE9}" type="datetimeFigureOut">
              <a:rPr lang="en-US" smtClean="0"/>
              <a:t>2/22/19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975A-8099-7B43-8D27-D098F002B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7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06" y="60960"/>
            <a:ext cx="2043432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93503" y="131657"/>
            <a:ext cx="3207455" cy="649817"/>
          </a:xfrm>
        </p:spPr>
        <p:txBody>
          <a:bodyPr anchor="t"/>
          <a:lstStyle>
            <a:lvl1pPr marL="0" indent="0">
              <a:buNone/>
              <a:defRPr sz="427"/>
            </a:lvl1pPr>
            <a:lvl2pPr marL="60945" indent="0">
              <a:buNone/>
              <a:defRPr sz="373"/>
            </a:lvl2pPr>
            <a:lvl3pPr marL="121890" indent="0">
              <a:buNone/>
              <a:defRPr sz="320"/>
            </a:lvl3pPr>
            <a:lvl4pPr marL="182834" indent="0">
              <a:buNone/>
              <a:defRPr sz="267"/>
            </a:lvl4pPr>
            <a:lvl5pPr marL="243779" indent="0">
              <a:buNone/>
              <a:defRPr sz="267"/>
            </a:lvl5pPr>
            <a:lvl6pPr marL="304724" indent="0">
              <a:buNone/>
              <a:defRPr sz="267"/>
            </a:lvl6pPr>
            <a:lvl7pPr marL="365669" indent="0">
              <a:buNone/>
              <a:defRPr sz="267"/>
            </a:lvl7pPr>
            <a:lvl8pPr marL="426613" indent="0">
              <a:buNone/>
              <a:defRPr sz="267"/>
            </a:lvl8pPr>
            <a:lvl9pPr marL="487558" indent="0">
              <a:buNone/>
              <a:defRPr sz="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6406" y="274320"/>
            <a:ext cx="2043432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3CCE-D4C8-9D44-899E-A66835EC7AE9}" type="datetimeFigureOut">
              <a:rPr lang="en-US" smtClean="0"/>
              <a:t>2/22/19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975A-8099-7B43-8D27-D098F002B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1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ukio.org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581" y="48683"/>
            <a:ext cx="5464552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581" y="243417"/>
            <a:ext cx="5464552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5580" y="847514"/>
            <a:ext cx="1425535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63CCE-D4C8-9D44-899E-A66835EC7AE9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98705" y="847514"/>
            <a:ext cx="2138303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74598" y="847514"/>
            <a:ext cx="1425535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9975A-8099-7B43-8D27-D098F002B4C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hlinkClick r:id="rId13"/>
            <a:extLst>
              <a:ext uri="{FF2B5EF4-FFF2-40B4-BE49-F238E27FC236}">
                <a16:creationId xmlns:a16="http://schemas.microsoft.com/office/drawing/2014/main" id="{6CA1685C-3615-8B43-8C68-B145C3F38C0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6324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28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890" rtl="0" eaLnBrk="1" latinLnBrk="0" hangingPunct="1">
        <a:lnSpc>
          <a:spcPct val="90000"/>
        </a:lnSpc>
        <a:spcBef>
          <a:spcPct val="0"/>
        </a:spcBef>
        <a:buNone/>
        <a:defRPr sz="5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2" indent="-30472" algn="l" defTabSz="1218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1pPr>
      <a:lvl2pPr marL="9141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2pPr>
      <a:lvl3pPr marL="152362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0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3519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9614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5708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1pPr>
      <a:lvl2pPr marL="60945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0472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6566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41611D0-352B-8D41-B9B4-6B2563E06B7F}"/>
              </a:ext>
            </a:extLst>
          </p:cNvPr>
          <p:cNvSpPr txBox="1"/>
          <p:nvPr/>
        </p:nvSpPr>
        <p:spPr>
          <a:xfrm>
            <a:off x="2904564" y="234714"/>
            <a:ext cx="23569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spc="140" dirty="0">
                <a:latin typeface="Calibri" panose="020F0502020204030204" pitchFamily="34" charset="0"/>
                <a:cs typeface="Calibri" panose="020F0502020204030204" pitchFamily="34" charset="0"/>
              </a:rPr>
              <a:t>VISIT US ON STAND XX</a:t>
            </a:r>
          </a:p>
        </p:txBody>
      </p:sp>
    </p:spTree>
    <p:extLst>
      <p:ext uri="{BB962C8B-B14F-4D97-AF65-F5344CB8AC3E}">
        <p14:creationId xmlns:p14="http://schemas.microsoft.com/office/powerpoint/2010/main" val="565807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5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Bowater</dc:creator>
  <cp:lastModifiedBy>Sue Elcock</cp:lastModifiedBy>
  <cp:revision>4</cp:revision>
  <dcterms:created xsi:type="dcterms:W3CDTF">2019-02-15T13:34:58Z</dcterms:created>
  <dcterms:modified xsi:type="dcterms:W3CDTF">2019-02-22T15:31:45Z</dcterms:modified>
</cp:coreProperties>
</file>