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2" d="100"/>
          <a:sy n="92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3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7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0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40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4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7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6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2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20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8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4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17A8-91D1-7D45-B4CD-9DA1A16D9CBB}" type="datetimeFigureOut">
              <a:rPr lang="en-US" smtClean="0"/>
              <a:t>11/04/2017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09D98-96CF-4D41-81BE-B24FC56E6B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16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version 11-Logo[1]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1" t="40664" r="22138" b="36991"/>
          <a:stretch/>
        </p:blipFill>
        <p:spPr>
          <a:xfrm>
            <a:off x="0" y="635060"/>
            <a:ext cx="9131732" cy="5370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107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Profile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Elcock</dc:creator>
  <cp:lastModifiedBy>Sue Elcock</cp:lastModifiedBy>
  <cp:revision>1</cp:revision>
  <dcterms:created xsi:type="dcterms:W3CDTF">2017-04-11T15:05:24Z</dcterms:created>
  <dcterms:modified xsi:type="dcterms:W3CDTF">2017-04-11T15:08:03Z</dcterms:modified>
</cp:coreProperties>
</file>